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3"/>
  </p:notesMasterIdLst>
  <p:sldIdLst>
    <p:sldId id="256" r:id="rId3"/>
    <p:sldId id="262" r:id="rId4"/>
    <p:sldId id="257" r:id="rId5"/>
    <p:sldId id="263" r:id="rId6"/>
    <p:sldId id="258" r:id="rId7"/>
    <p:sldId id="266" r:id="rId8"/>
    <p:sldId id="259" r:id="rId9"/>
    <p:sldId id="267" r:id="rId10"/>
    <p:sldId id="260" r:id="rId11"/>
    <p:sldId id="268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6719DB8-3293-444E-BADA-C180D11B4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98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5FBE608-CB98-4348-ABBC-B37339C719EA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F03C68-F477-4004-A2FE-BA26E67F7BFD}" type="slidenum">
              <a:rPr lang="en-US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D0C6EF-29AB-4D26-84FF-31BB47F728DA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4E6C672-2130-4FBB-9C06-02F7C7AB98AD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F03C68-F477-4004-A2FE-BA26E67F7BFD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A14062-553D-41B2-A0DF-E80C6E913859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F03C68-F477-4004-A2FE-BA26E67F7BFD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D5C3C5-9C28-4F76-9555-04F6C837A7E5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F03C68-F477-4004-A2FE-BA26E67F7BFD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52A080-22FE-497E-9ADB-42B3127EB374}" type="slidenum">
              <a:rPr lang="en-US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1847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2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665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4247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41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677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415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057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793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504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93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589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何等甘甜迷人思想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How enchanting and sweet the thought,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又是何等榮耀臨近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what glory is drawing near;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每過一日，更近我家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thru each day, I’m closer home,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更近一步，更近天境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Closer to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my Father’s home.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800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H531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更近天上美家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8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CLOSER TO MY HOME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更近天上美家，哦！是更近我家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closer to my home, my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home, sweet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我要永遠瞻祂慈顏，我要永遠傍祂身邊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behold His face; I will ever stand by His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我要永遠唱祂恩典，度過今日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sing of His grace.  Passing this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更近一步，更近我父美家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closer home, one step closer to my home.</a:t>
            </a:r>
          </a:p>
        </p:txBody>
      </p:sp>
    </p:spTree>
    <p:extLst>
      <p:ext uri="{BB962C8B-B14F-4D97-AF65-F5344CB8AC3E}">
        <p14:creationId xmlns:p14="http://schemas.microsoft.com/office/powerpoint/2010/main" val="264014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1/5,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更近天上美家，哦！是更近我家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closer to my home, my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home, sweet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我要永遠瞻祂慈顏，我要永遠傍祂身邊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behold His face; I will ever stand by His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我要永遠唱祂恩典，度過今日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sing of His grace. Passing this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更近一步，更近我父美家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closer home, one step closer to my home.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今天在此憂苦交加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Grief is mingled with pain this day;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渴望將我重擔卸下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Soon I’ll cast all my loads away.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親近，我無懼怕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Your nearness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dispells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my fears;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又過一日，更近我家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Another day! I’m closer home.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更近天上美家，哦！是更近我家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closer to my home, my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home, sweet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我要永遠瞻祂慈顏，我要永遠傍祂身邊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behold His face; I will ever stand by His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我要永遠唱祂恩典，度過今日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sing of His grace.  Passing this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更近一步，更近我父美家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closer home, one step closer to my home.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生平何短，試煉重重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Short is my life in constant trials;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仇敵暗中四面環攻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Foes surround me in raging plots.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流淚谷中，主慰我衷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consoles me in vales of tears;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遙見天家，塵影將終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Above this earth, my home I see.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更近天上美家，哦！是更近我家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closer to my home, my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home, sweet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我要永遠瞻祂慈顏，我要永遠傍祂身邊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behold His face; I will ever stand by His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我要永遠唱祂恩典，度過今日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sing of His grace.  Passing this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更近一步，更近我父美家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closer home, one step closer to my home.</a:t>
            </a:r>
          </a:p>
        </p:txBody>
      </p:sp>
    </p:spTree>
    <p:extLst>
      <p:ext uri="{BB962C8B-B14F-4D97-AF65-F5344CB8AC3E}">
        <p14:creationId xmlns:p14="http://schemas.microsoft.com/office/powerpoint/2010/main" val="32536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疲倦的人，莫再吁嘆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Sigh no more - O weary souls!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家已在望，再無阻攔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Naught can impede - your home is nigh.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哦！主，我心向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呼喊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heart cries out to You, my Lord,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若遲來，讓我早返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“If You must tarry, take me home.”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更近天上美家，哦！是更近我家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closer to my home, my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home, sweet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我要永遠瞻祂慈顏，我要永遠傍祂身邊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behold His face; I will ever stand by His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我要永遠唱祂恩典，度過今日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ever sing of His grace.  Passing this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更近一步，更近我父美家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closer home, one step closer to my home.</a:t>
            </a:r>
          </a:p>
        </p:txBody>
      </p:sp>
    </p:spTree>
    <p:extLst>
      <p:ext uri="{BB962C8B-B14F-4D97-AF65-F5344CB8AC3E}">
        <p14:creationId xmlns:p14="http://schemas.microsoft.com/office/powerpoint/2010/main" val="2029426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在彼再無尖刻忌猜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more envy nor bitter strife,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死亡毀滅，時空聯結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more death, there - time, space entwined,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交通何甜，歌聲何歡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sweet union and joyful praise!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光明之中，同承基業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Joint-heirs with Christ thru endless days.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65</TotalTime>
  <Words>676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Template2003</vt:lpstr>
      <vt:lpstr>cccta_hymn</vt:lpstr>
      <vt:lpstr>H531  更近天上美家  CLOSER TO MY HOME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H531 更近天上美家 CLOSER TO MY HOME</dc:title>
  <dc:subject>Hymnary 聖徒詩歌</dc:subject>
  <dc:creator>Newman Sze</dc:creator>
  <cp:lastModifiedBy>Timothy Liang</cp:lastModifiedBy>
  <cp:revision>17</cp:revision>
  <dcterms:created xsi:type="dcterms:W3CDTF">2001-11-16T22:30:29Z</dcterms:created>
  <dcterms:modified xsi:type="dcterms:W3CDTF">2017-08-06T13:25:34Z</dcterms:modified>
</cp:coreProperties>
</file>